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Raleway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is Pe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8T12:34:23.771" idx="1">
    <p:pos x="6000" y="0"/>
    <p:text>Dan I changed the wording on this a bit - feel free to edit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f93e9d6d3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2f93e9d6d3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309d134e5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309d134e5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09d134e5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309d134e5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09d134e5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309d134e5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2d934db5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2d934db5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b9a0b0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b9a0b0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965474a9_3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965474a9_3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f93e9d6d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f93e9d6d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09d134e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09d134e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f93e9d6d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2f93e9d6d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51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32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Lewisboro Pedestrian &amp; Bicycle Infrastructure Bond Ballot Measure 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450967" y="3620125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April 24, 2023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Town Board Meeting Presentation</a:t>
            </a:r>
            <a:endParaRPr sz="2400" b="1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75" y="1200325"/>
            <a:ext cx="2066925" cy="19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00175" y="382550"/>
            <a:ext cx="40452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Bond Specifics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256850" y="1226246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Based roughly on scope of prior GB proposal, for each hamlet </a:t>
            </a:r>
            <a:endParaRPr/>
          </a:p>
          <a:p>
            <a:pPr marL="914400" lvl="1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Total=$2.1 million </a:t>
            </a:r>
            <a:endParaRPr/>
          </a:p>
          <a:p>
            <a:pPr marL="914400" lvl="1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Estimate $66/household/yr (@ 5% for 10 yrs)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Enough to support substantial work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13925"/>
            <a:ext cx="45720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375" y="4214321"/>
            <a:ext cx="1485900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5032475" y="369250"/>
            <a:ext cx="424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Project Examples</a:t>
            </a:r>
            <a:endParaRPr sz="36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4893725" y="1202975"/>
            <a:ext cx="3857100" cy="3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Goldens Bridge</a:t>
            </a: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– 22/138 intersection area improvements, crossings, light, sidewalks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Cross River</a:t>
            </a: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- 35/121 intersection, light timings/pushbutton, crosswalks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Vista</a:t>
            </a: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- Rt 123 as main street, multi-use path to Elmwood Rd 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128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300" y="934025"/>
            <a:ext cx="4384700" cy="339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What’s Next?</a:t>
            </a:r>
            <a:endParaRPr sz="3600"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Char char="●"/>
            </a:pPr>
            <a:r>
              <a:rPr lang="en" sz="2100"/>
              <a:t>Resolution by board to put matter on ballot</a:t>
            </a:r>
            <a:endParaRPr sz="2100"/>
          </a:p>
          <a:p>
            <a:pPr marL="457200" lvl="1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Char char="●"/>
            </a:pPr>
            <a:r>
              <a:rPr lang="en" sz="2100"/>
              <a:t>Submission to State  - deadline August 7</a:t>
            </a:r>
            <a:endParaRPr sz="2100"/>
          </a:p>
          <a:p>
            <a:pPr marL="457200" lvl="1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Font typeface="Lato"/>
              <a:buChar char="●"/>
            </a:pPr>
            <a:r>
              <a:rPr lang="en" sz="2100"/>
              <a:t>Outreach during period up to November to insure residents have information to make choice</a:t>
            </a:r>
            <a:endParaRPr sz="2100"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5" y="990225"/>
            <a:ext cx="2095450" cy="206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169375" y="-13130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Do This!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1"/>
          </p:nvPr>
        </p:nvSpPr>
        <p:spPr>
          <a:xfrm>
            <a:off x="236650" y="133112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Residents are engaged</a:t>
            </a:r>
            <a:endParaRPr/>
          </a:p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Bond vote will confirm their support (or not)</a:t>
            </a:r>
            <a:endParaRPr/>
          </a:p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Sends signal that the town is listening and acting</a:t>
            </a:r>
            <a:endParaRPr/>
          </a:p>
          <a:p>
            <a:pPr marL="9144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406146"/>
            <a:ext cx="3649812" cy="216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2475" y="3270500"/>
            <a:ext cx="1734450" cy="171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 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875" y="1460941"/>
            <a:ext cx="2250200" cy="222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Town of Lewisboro residents say about their </a:t>
            </a:r>
            <a:r>
              <a:rPr lang="en">
                <a:solidFill>
                  <a:schemeClr val="accent5"/>
                </a:solidFill>
              </a:rPr>
              <a:t>priorities around bicycle and pedestrian issues? 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261750" y="20260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Lewisboro residents are saying…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6049075" y="18600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/>
              <a:t>“It would be really great to have sidewalks…this is the hub of our hamlet and people are always walking and biking and its very unsafe!”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b="0"/>
              <a:t>Vista Resident</a:t>
            </a:r>
            <a:endParaRPr sz="1200" b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0"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“Very concerned with making the crosswalk in front of JJHS safer for the community as well as the intersection in front of Greenway plaza.”</a:t>
            </a:r>
            <a:endParaRPr sz="1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 b="0"/>
              <a:t>Cross River Resident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“I would love to see 138 become safer for bikers, pedestrians and runners between route 121 and the train station.”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/>
              <a:t>Goldens Bridge Resident</a:t>
            </a:r>
            <a:endParaRPr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b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-1" y="654013"/>
            <a:ext cx="86223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12"/>
            <a:ext cx="88392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dk2"/>
                </a:solidFill>
              </a:rPr>
              <a:t>The Lewisboro Pedestrian &amp; Bicycle Committee recommends a </a:t>
            </a:r>
            <a:endParaRPr sz="2400" b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Bond Ballot Measure</a:t>
            </a:r>
            <a:r>
              <a:rPr lang="en" sz="2400"/>
              <a:t>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chemeClr val="dk2"/>
                </a:solidFill>
              </a:rPr>
              <a:t>to fund projects to improve bicycle and pedestrian safety. </a:t>
            </a:r>
            <a:endParaRPr sz="2400" b="0">
              <a:solidFill>
                <a:schemeClr val="dk2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775" y="802925"/>
            <a:ext cx="386360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4775150" y="1088900"/>
            <a:ext cx="43689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It’s all about SAFETY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l" rtl="0">
              <a:lnSpc>
                <a:spcPct val="107916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Long-recognized deficiencies in Lewisboro</a:t>
            </a:r>
            <a:endParaRPr sz="1600"/>
          </a:p>
          <a:p>
            <a:pPr marL="457200" lvl="0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Safe street infrastructure messages “Main Street” encourages safe behavior, and initiates positive feedback loops</a:t>
            </a:r>
            <a:endParaRPr sz="1600"/>
          </a:p>
          <a:p>
            <a:pPr marL="457200" lvl="1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/>
              <a:t>The public has indicated strong interest for years</a:t>
            </a:r>
            <a:endParaRPr sz="1600"/>
          </a:p>
          <a:p>
            <a:pPr marL="457200" lvl="1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/>
              <a:t>Recent survey by committee found safety  is </a:t>
            </a:r>
            <a:r>
              <a:rPr lang="en" sz="1600" b="1"/>
              <a:t>THE</a:t>
            </a:r>
            <a:r>
              <a:rPr lang="en" sz="1600"/>
              <a:t> concern</a:t>
            </a:r>
            <a:endParaRPr sz="1600"/>
          </a:p>
          <a:p>
            <a:pPr marL="457200" lvl="1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/>
              <a:t>Many inputs into Comprehensive Plan are in this category</a:t>
            </a:r>
            <a:endParaRPr sz="1600"/>
          </a:p>
          <a:p>
            <a:pPr marL="457200" lvl="1" indent="-330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/>
              <a:t>Supports desires/efforts to enhance hamlet center attractiveness and economic/social vibrancy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240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50" y="1154475"/>
            <a:ext cx="4698574" cy="29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42125" y="0"/>
            <a:ext cx="4045200" cy="90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Now?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246000" y="89012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Momentum in community</a:t>
            </a:r>
            <a:endParaRPr/>
          </a:p>
          <a:p>
            <a:pPr marL="914400" lvl="1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Ped/Bike Committee Survey results</a:t>
            </a:r>
            <a:endParaRPr/>
          </a:p>
          <a:p>
            <a:pPr marL="914400" lvl="1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Comprehensive Plan input</a:t>
            </a:r>
            <a:endParaRPr/>
          </a:p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Grant funding attempts in past not successful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Timing works well with Comprehensive Plan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2624" y="1260799"/>
            <a:ext cx="4135451" cy="29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187425" y="434575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Bonds Help Future Fundraising</a:t>
            </a: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ubTitle" idx="1"/>
          </p:nvPr>
        </p:nvSpPr>
        <p:spPr>
          <a:xfrm>
            <a:off x="187425" y="17527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1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With internal funding, projects have a better chance at obtaining external grant funding </a:t>
            </a:r>
            <a:endParaRPr/>
          </a:p>
          <a:p>
            <a:pPr marL="914400" lvl="1" indent="-3619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Grant funds can go straight to “shovel ready” projects</a:t>
            </a:r>
            <a:endParaRPr/>
          </a:p>
          <a:p>
            <a:pPr marL="9144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600" y="1165587"/>
            <a:ext cx="4045200" cy="2732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4687175" y="698975"/>
            <a:ext cx="4390800" cy="31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Leon Levy Preservation Story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160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 major piece on open space inventory radar, threatened with development.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Preservation proponents recognized the natural resource, organized to gain public attention, and convinced the Board to advance a referendum ($2.0 million).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Public recognized it as a smart investment and it is now beloved.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00" y="0"/>
            <a:ext cx="43909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On-screen Show (16:9)</PresentationFormat>
  <Paragraphs>56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Noto Sans Symbols</vt:lpstr>
      <vt:lpstr>Raleway</vt:lpstr>
      <vt:lpstr>Calibri</vt:lpstr>
      <vt:lpstr>Lato</vt:lpstr>
      <vt:lpstr>Swiss</vt:lpstr>
      <vt:lpstr>Lewisboro Pedestrian &amp; Bicycle Infrastructure Bond Ballot Measure  </vt:lpstr>
      <vt:lpstr>What do Town of Lewisboro residents say about their priorities around bicycle and pedestrian issues? </vt:lpstr>
      <vt:lpstr>What Lewisboro residents are saying…</vt:lpstr>
      <vt:lpstr> </vt:lpstr>
      <vt:lpstr>The Lewisboro Pedestrian &amp; Bicycle Committee recommends a  Bond Ballot Measure  to fund projects to improve bicycle and pedestrian safety. </vt:lpstr>
      <vt:lpstr>PowerPoint Presentation</vt:lpstr>
      <vt:lpstr>Why Now?</vt:lpstr>
      <vt:lpstr>Bonds Help Future Fundraising</vt:lpstr>
      <vt:lpstr>PowerPoint Presentation</vt:lpstr>
      <vt:lpstr> Bond Specifics</vt:lpstr>
      <vt:lpstr>PowerPoint Presentation</vt:lpstr>
      <vt:lpstr>What’s Next?</vt:lpstr>
      <vt:lpstr>Let’s Do This!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Lewisboro Pedestrian &amp; Bicycle Infrastructure Bond Ballot Measure  </dc:title>
  <cp:lastModifiedBy>Peter, Doris</cp:lastModifiedBy>
  <cp:revision>2</cp:revision>
  <dcterms:modified xsi:type="dcterms:W3CDTF">2023-04-20T02:54:47Z</dcterms:modified>
</cp:coreProperties>
</file>